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59" r:id="rId20"/>
    <p:sldId id="361" r:id="rId21"/>
    <p:sldId id="356" r:id="rId22"/>
    <p:sldId id="362" r:id="rId23"/>
    <p:sldId id="330" r:id="rId24"/>
    <p:sldId id="332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0667" autoAdjust="0"/>
  </p:normalViewPr>
  <p:slideViewPr>
    <p:cSldViewPr snapToGrid="0">
      <p:cViewPr>
        <p:scale>
          <a:sx n="150" d="100"/>
          <a:sy n="150" d="100"/>
        </p:scale>
        <p:origin x="360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16.05.2024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16/05/2024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5.tiff"/><Relationship Id="rId7" Type="http://schemas.openxmlformats.org/officeDocument/2006/relationships/image" Target="../media/image58.png"/><Relationship Id="rId12" Type="http://schemas.microsoft.com/office/2007/relationships/hdphoto" Target="../media/hdphoto5.wdp"/><Relationship Id="rId17" Type="http://schemas.openxmlformats.org/officeDocument/2006/relationships/image" Target="../media/image65.svg"/><Relationship Id="rId2" Type="http://schemas.openxmlformats.org/officeDocument/2006/relationships/image" Target="../media/image54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microsoft.com/office/2007/relationships/hdphoto" Target="../media/hdphoto4.wdp"/><Relationship Id="rId19" Type="http://schemas.openxmlformats.org/officeDocument/2006/relationships/image" Target="../media/image67.svg"/><Relationship Id="rId4" Type="http://schemas.openxmlformats.org/officeDocument/2006/relationships/image" Target="../media/image56.tiff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svg"/><Relationship Id="rId21" Type="http://schemas.openxmlformats.org/officeDocument/2006/relationships/image" Target="../media/image108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5" Type="http://schemas.openxmlformats.org/officeDocument/2006/relationships/image" Target="../media/image112.sv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24" Type="http://schemas.openxmlformats.org/officeDocument/2006/relationships/image" Target="../media/image111.png"/><Relationship Id="rId5" Type="http://schemas.openxmlformats.org/officeDocument/2006/relationships/image" Target="../media/image92.svg"/><Relationship Id="rId15" Type="http://schemas.openxmlformats.org/officeDocument/2006/relationships/image" Target="../media/image102.svg"/><Relationship Id="rId23" Type="http://schemas.openxmlformats.org/officeDocument/2006/relationships/image" Target="../media/image110.sv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svg"/><Relationship Id="rId31" Type="http://schemas.openxmlformats.org/officeDocument/2006/relationships/image" Target="../media/image118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svg"/><Relationship Id="rId30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18" Type="http://schemas.openxmlformats.org/officeDocument/2006/relationships/image" Target="../media/image13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svg"/><Relationship Id="rId20" Type="http://schemas.openxmlformats.org/officeDocument/2006/relationships/image" Target="../media/image1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sv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sv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56.tiff"/><Relationship Id="rId18" Type="http://schemas.openxmlformats.org/officeDocument/2006/relationships/image" Target="../media/image59.png"/><Relationship Id="rId3" Type="http://schemas.openxmlformats.org/officeDocument/2006/relationships/image" Target="../media/image152.png"/><Relationship Id="rId21" Type="http://schemas.microsoft.com/office/2007/relationships/hdphoto" Target="../media/hdphoto5.wdp"/><Relationship Id="rId7" Type="http://schemas.openxmlformats.org/officeDocument/2006/relationships/image" Target="../media/image147.svg"/><Relationship Id="rId12" Type="http://schemas.openxmlformats.org/officeDocument/2006/relationships/image" Target="../media/image55.tiff"/><Relationship Id="rId17" Type="http://schemas.microsoft.com/office/2007/relationships/hdphoto" Target="../media/hdphoto3.wdp"/><Relationship Id="rId2" Type="http://schemas.openxmlformats.org/officeDocument/2006/relationships/image" Target="../media/image151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9.emf"/><Relationship Id="rId24" Type="http://schemas.openxmlformats.org/officeDocument/2006/relationships/image" Target="../media/image63.png"/><Relationship Id="rId5" Type="http://schemas.openxmlformats.org/officeDocument/2006/relationships/image" Target="../media/image154.png"/><Relationship Id="rId15" Type="http://schemas.microsoft.com/office/2007/relationships/hdphoto" Target="../media/hdphoto2.wdp"/><Relationship Id="rId23" Type="http://schemas.openxmlformats.org/officeDocument/2006/relationships/image" Target="../media/image62.png"/><Relationship Id="rId10" Type="http://schemas.openxmlformats.org/officeDocument/2006/relationships/image" Target="../media/image54.png"/><Relationship Id="rId19" Type="http://schemas.microsoft.com/office/2007/relationships/hdphoto" Target="../media/hdphoto4.wdp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14" Type="http://schemas.openxmlformats.org/officeDocument/2006/relationships/image" Target="../media/image57.png"/><Relationship Id="rId2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386EE8-AF8D-FDD9-38D2-92D404441406}"/>
              </a:ext>
            </a:extLst>
          </p:cNvPr>
          <p:cNvSpPr/>
          <p:nvPr/>
        </p:nvSpPr>
        <p:spPr>
          <a:xfrm>
            <a:off x="-1159505" y="20049"/>
            <a:ext cx="8034334" cy="572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06698F-D9BF-1821-A3A3-156F90B1DEFA}"/>
              </a:ext>
            </a:extLst>
          </p:cNvPr>
          <p:cNvGrpSpPr/>
          <p:nvPr/>
        </p:nvGrpSpPr>
        <p:grpSpPr>
          <a:xfrm>
            <a:off x="8388" y="-34595"/>
            <a:ext cx="7015964" cy="4241931"/>
            <a:chOff x="8388" y="-34595"/>
            <a:chExt cx="7015964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81644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17668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0579" r="48654"/>
            <a:stretch/>
          </p:blipFill>
          <p:spPr>
            <a:xfrm>
              <a:off x="3353339" y="77703"/>
              <a:ext cx="1722759" cy="1618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EAD130-819A-509A-AE4D-3ED5F5E8D89D}"/>
                </a:ext>
              </a:extLst>
            </p:cNvPr>
            <p:cNvSpPr/>
            <p:nvPr/>
          </p:nvSpPr>
          <p:spPr>
            <a:xfrm>
              <a:off x="3376185" y="289896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E323D4-32A5-D70E-5F92-751A69D23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79603" y="100736"/>
              <a:ext cx="188260" cy="12040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6BDD7A-35C3-56BA-D201-2AFCA04A12C8}"/>
                </a:ext>
              </a:extLst>
            </p:cNvPr>
            <p:cNvGrpSpPr/>
            <p:nvPr/>
          </p:nvGrpSpPr>
          <p:grpSpPr>
            <a:xfrm>
              <a:off x="5091863" y="20050"/>
              <a:ext cx="1932489" cy="1692000"/>
              <a:chOff x="5026366" y="45451"/>
              <a:chExt cx="1932489" cy="169200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4090DF3-2EAE-0167-E9A8-BAECB4083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8224" t="9255" r="6923" b="1323"/>
              <a:stretch/>
            </p:blipFill>
            <p:spPr>
              <a:xfrm>
                <a:off x="5026366" y="45451"/>
                <a:ext cx="1608001" cy="1692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114959-AA29-4A3A-39C7-8AFF6EEE9805}"/>
                  </a:ext>
                </a:extLst>
              </p:cNvPr>
              <p:cNvSpPr/>
              <p:nvPr/>
            </p:nvSpPr>
            <p:spPr>
              <a:xfrm>
                <a:off x="6649573" y="359021"/>
                <a:ext cx="309282" cy="790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DCE27A-5878-CC47-E2F4-14C3A5330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7253"/>
            <a:stretch/>
          </p:blipFill>
          <p:spPr>
            <a:xfrm>
              <a:off x="3445829" y="1608374"/>
              <a:ext cx="3429000" cy="14975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92301" t="14824" r="1300" b="2429"/>
            <a:stretch/>
          </p:blipFill>
          <p:spPr>
            <a:xfrm>
              <a:off x="6661189" y="165607"/>
              <a:ext cx="219409" cy="14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D86883-204B-E502-5690-470A0C4A3E4B}"/>
                </a:ext>
              </a:extLst>
            </p:cNvPr>
            <p:cNvSpPr/>
            <p:nvPr/>
          </p:nvSpPr>
          <p:spPr>
            <a:xfrm>
              <a:off x="3481802" y="1602988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357CB69-3AC7-26C6-2668-B1E07EAA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91080" y="1433968"/>
              <a:ext cx="188260" cy="120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10CCBC-BF5A-058E-F291-94BD9AF9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569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7AD1D47-37BD-C444-070D-B6A630C51C10}"/>
              </a:ext>
            </a:extLst>
          </p:cNvPr>
          <p:cNvGrpSpPr/>
          <p:nvPr/>
        </p:nvGrpSpPr>
        <p:grpSpPr>
          <a:xfrm>
            <a:off x="-1" y="0"/>
            <a:ext cx="6505576" cy="9541977"/>
            <a:chOff x="-1" y="0"/>
            <a:chExt cx="6505576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F4BA826-D8A0-AC88-3B58-98D7FD66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0" y="1729"/>
              <a:ext cx="6505575" cy="43338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158671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24091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7BFD345-16FF-185A-40E1-A93E8D1BAA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94" y="1752601"/>
            <a:ext cx="1761600" cy="1321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8A29D2-7DA6-B198-42B1-ADF726BB59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70" y="1752601"/>
            <a:ext cx="1761600" cy="132120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995B7EA-BEF6-701E-070B-AA62375D1C96}"/>
              </a:ext>
            </a:extLst>
          </p:cNvPr>
          <p:cNvSpPr/>
          <p:nvPr/>
        </p:nvSpPr>
        <p:spPr>
          <a:xfrm>
            <a:off x="2" y="55323"/>
            <a:ext cx="6657974" cy="1834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B5586C47-0BCE-6F7E-EB02-ABF7C51A4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0531" y="108731"/>
            <a:ext cx="2324100" cy="1762125"/>
          </a:xfrm>
          <a:prstGeom prst="rect">
            <a:avLst/>
          </a:prstGeom>
        </p:spPr>
      </p:pic>
      <p:sp>
        <p:nvSpPr>
          <p:cNvPr id="58" name="Left Bracket 57">
            <a:extLst>
              <a:ext uri="{FF2B5EF4-FFF2-40B4-BE49-F238E27FC236}">
                <a16:creationId xmlns:a16="http://schemas.microsoft.com/office/drawing/2014/main" id="{320690B4-5A8B-1E4E-3B3F-ADC3DD4AB211}"/>
              </a:ext>
            </a:extLst>
          </p:cNvPr>
          <p:cNvSpPr/>
          <p:nvPr/>
        </p:nvSpPr>
        <p:spPr>
          <a:xfrm rot="5400000">
            <a:off x="5579702" y="130090"/>
            <a:ext cx="57903" cy="812495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1F546B-9E39-12CA-DA84-F84A1D72837B}"/>
              </a:ext>
            </a:extLst>
          </p:cNvPr>
          <p:cNvSpPr txBox="1"/>
          <p:nvPr/>
        </p:nvSpPr>
        <p:spPr>
          <a:xfrm>
            <a:off x="5389727" y="316958"/>
            <a:ext cx="55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</a:t>
            </a:r>
            <a:endParaRPr lang="en-DE" sz="1400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5BFDEDD-21F2-93EB-3AED-C6E6E2835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5323"/>
            <a:ext cx="4333875" cy="18097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83AAD25-FA19-A3DF-14A4-53274DED1D9B}"/>
              </a:ext>
            </a:extLst>
          </p:cNvPr>
          <p:cNvSpPr txBox="1"/>
          <p:nvPr/>
        </p:nvSpPr>
        <p:spPr>
          <a:xfrm>
            <a:off x="3114023" y="314700"/>
            <a:ext cx="816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</a:t>
            </a:r>
            <a:endParaRPr lang="en-DE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96C05E-E590-F95F-5A1A-1DE45E7BE4A4}"/>
              </a:ext>
            </a:extLst>
          </p:cNvPr>
          <p:cNvSpPr txBox="1"/>
          <p:nvPr/>
        </p:nvSpPr>
        <p:spPr>
          <a:xfrm>
            <a:off x="1012898" y="314700"/>
            <a:ext cx="816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</a:t>
            </a:r>
            <a:endParaRPr lang="en-DE" sz="14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DC08BD3-6EB5-8D98-6CBB-4AE0BB204832}"/>
              </a:ext>
            </a:extLst>
          </p:cNvPr>
          <p:cNvCxnSpPr/>
          <p:nvPr/>
        </p:nvCxnSpPr>
        <p:spPr>
          <a:xfrm>
            <a:off x="611548" y="536337"/>
            <a:ext cx="1277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6E44EB1-71A3-167C-836E-D9BF749E9AC5}"/>
              </a:ext>
            </a:extLst>
          </p:cNvPr>
          <p:cNvCxnSpPr/>
          <p:nvPr/>
        </p:nvCxnSpPr>
        <p:spPr>
          <a:xfrm>
            <a:off x="2721333" y="551002"/>
            <a:ext cx="1277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1A9AB4-5D8D-5191-2B5F-38A818E5F7C3}"/>
              </a:ext>
            </a:extLst>
          </p:cNvPr>
          <p:cNvSpPr txBox="1"/>
          <p:nvPr/>
        </p:nvSpPr>
        <p:spPr>
          <a:xfrm>
            <a:off x="3290889" y="1889565"/>
            <a:ext cx="979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Vote: 4 </a:t>
            </a:r>
            <a:endParaRPr lang="en-DE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2E1C67-59DC-55A8-7F85-F56EBFBC0F48}"/>
              </a:ext>
            </a:extLst>
          </p:cNvPr>
          <p:cNvSpPr txBox="1"/>
          <p:nvPr/>
        </p:nvSpPr>
        <p:spPr>
          <a:xfrm>
            <a:off x="3278189" y="2748814"/>
            <a:ext cx="979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and motion</a:t>
            </a:r>
            <a:endParaRPr lang="en-DE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ECD8DF-D157-AAF0-AB8B-BA288D435976}"/>
              </a:ext>
            </a:extLst>
          </p:cNvPr>
          <p:cNvGrpSpPr/>
          <p:nvPr/>
        </p:nvGrpSpPr>
        <p:grpSpPr>
          <a:xfrm>
            <a:off x="5122354" y="1752601"/>
            <a:ext cx="1762469" cy="1321852"/>
            <a:chOff x="5230304" y="1752601"/>
            <a:chExt cx="1762469" cy="13218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41BF92-1001-33B7-EDEA-3C12EA3AC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304" y="1752601"/>
              <a:ext cx="1762469" cy="13218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6E430-5A5C-B053-3036-92C82D356AF3}"/>
                </a:ext>
              </a:extLst>
            </p:cNvPr>
            <p:cNvSpPr txBox="1"/>
            <p:nvPr/>
          </p:nvSpPr>
          <p:spPr>
            <a:xfrm>
              <a:off x="5585261" y="1889565"/>
              <a:ext cx="979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3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9C98AB-6F68-7548-77B8-A5A5E3E14705}"/>
                </a:ext>
              </a:extLst>
            </p:cNvPr>
            <p:cNvSpPr txBox="1"/>
            <p:nvPr/>
          </p:nvSpPr>
          <p:spPr>
            <a:xfrm>
              <a:off x="5559861" y="2748814"/>
              <a:ext cx="979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 and motion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33FFC1-5433-3983-47A2-7D4595C00697}"/>
              </a:ext>
            </a:extLst>
          </p:cNvPr>
          <p:cNvGrpSpPr/>
          <p:nvPr/>
        </p:nvGrpSpPr>
        <p:grpSpPr>
          <a:xfrm>
            <a:off x="-269255" y="1752601"/>
            <a:ext cx="1762469" cy="1321852"/>
            <a:chOff x="-320055" y="1752601"/>
            <a:chExt cx="1762469" cy="13218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65D7A-9F51-7FF2-EA40-F6ABF4D42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0055" y="1752601"/>
              <a:ext cx="1762469" cy="132185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547C31-4707-3095-4ED6-19F7B9E6B044}"/>
                </a:ext>
              </a:extLst>
            </p:cNvPr>
            <p:cNvSpPr txBox="1"/>
            <p:nvPr/>
          </p:nvSpPr>
          <p:spPr>
            <a:xfrm>
              <a:off x="19353" y="2748814"/>
              <a:ext cx="979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96F748-6B21-8B37-539B-51AC6B12F9C3}"/>
                </a:ext>
              </a:extLst>
            </p:cNvPr>
            <p:cNvSpPr txBox="1"/>
            <p:nvPr/>
          </p:nvSpPr>
          <p:spPr>
            <a:xfrm>
              <a:off x="12533" y="1889565"/>
              <a:ext cx="979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E9B025D-C7A3-565E-7351-38D35D6E9AA8}"/>
              </a:ext>
            </a:extLst>
          </p:cNvPr>
          <p:cNvGrpSpPr/>
          <p:nvPr/>
        </p:nvGrpSpPr>
        <p:grpSpPr>
          <a:xfrm>
            <a:off x="766870" y="1752601"/>
            <a:ext cx="1762469" cy="1321852"/>
            <a:chOff x="716070" y="1752601"/>
            <a:chExt cx="1762469" cy="13218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96D69C-40C8-B0BE-E329-58F110AB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070" y="1752601"/>
              <a:ext cx="1762469" cy="132185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51BEEC-EF91-08D1-29A4-8A991589FAA7}"/>
                </a:ext>
              </a:extLst>
            </p:cNvPr>
            <p:cNvSpPr txBox="1"/>
            <p:nvPr/>
          </p:nvSpPr>
          <p:spPr>
            <a:xfrm>
              <a:off x="1044277" y="2748814"/>
              <a:ext cx="979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AB0E68-4E42-3AC9-837C-6E9DBFA9E19F}"/>
                </a:ext>
              </a:extLst>
            </p:cNvPr>
            <p:cNvSpPr txBox="1"/>
            <p:nvPr/>
          </p:nvSpPr>
          <p:spPr>
            <a:xfrm>
              <a:off x="1058052" y="1889565"/>
              <a:ext cx="979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309D2C-DE52-A8BF-54CD-AB8C78182B54}"/>
              </a:ext>
            </a:extLst>
          </p:cNvPr>
          <p:cNvSpPr txBox="1"/>
          <p:nvPr/>
        </p:nvSpPr>
        <p:spPr>
          <a:xfrm>
            <a:off x="2253265" y="2748814"/>
            <a:ext cx="979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en-DE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130E34-FB93-D6AF-5545-25259493F968}"/>
              </a:ext>
            </a:extLst>
          </p:cNvPr>
          <p:cNvSpPr txBox="1"/>
          <p:nvPr/>
        </p:nvSpPr>
        <p:spPr>
          <a:xfrm>
            <a:off x="2254678" y="1889565"/>
            <a:ext cx="979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Vote: 0 </a:t>
            </a:r>
            <a:endParaRPr lang="en-DE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8F3A1C-6CE7-99ED-1CA7-475E6378392C}"/>
              </a:ext>
            </a:extLst>
          </p:cNvPr>
          <p:cNvGrpSpPr/>
          <p:nvPr/>
        </p:nvGrpSpPr>
        <p:grpSpPr>
          <a:xfrm>
            <a:off x="4082905" y="1752601"/>
            <a:ext cx="1762469" cy="1321852"/>
            <a:chOff x="4190855" y="1752601"/>
            <a:chExt cx="1762469" cy="13218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CF6D93-8731-C1D5-F6FE-4C8F6FFC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855" y="1752601"/>
              <a:ext cx="1762469" cy="132185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2BB0C-98C1-DC50-8B2B-1DFD1CF5E9ED}"/>
                </a:ext>
              </a:extLst>
            </p:cNvPr>
            <p:cNvSpPr txBox="1"/>
            <p:nvPr/>
          </p:nvSpPr>
          <p:spPr>
            <a:xfrm>
              <a:off x="4534937" y="2748814"/>
              <a:ext cx="979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3A0CB-35EA-7578-C2F7-E03815372B2C}"/>
                </a:ext>
              </a:extLst>
            </p:cNvPr>
            <p:cNvSpPr txBox="1"/>
            <p:nvPr/>
          </p:nvSpPr>
          <p:spPr>
            <a:xfrm>
              <a:off x="4534937" y="1889565"/>
              <a:ext cx="9793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95BF7C3-DE7D-C649-7BF3-AD1EA4154A02}"/>
              </a:ext>
            </a:extLst>
          </p:cNvPr>
          <p:cNvSpPr txBox="1"/>
          <p:nvPr/>
        </p:nvSpPr>
        <p:spPr>
          <a:xfrm>
            <a:off x="8836" y="1683939"/>
            <a:ext cx="979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C9BF5D0-880E-76B4-FCD9-4BFF8392B15E}"/>
              </a:ext>
            </a:extLst>
          </p:cNvPr>
          <p:cNvSpPr/>
          <p:nvPr/>
        </p:nvSpPr>
        <p:spPr>
          <a:xfrm rot="5400000">
            <a:off x="3309153" y="530137"/>
            <a:ext cx="57188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0B66CFE-04FD-E89D-5820-F4AD4F2C5EEA}"/>
              </a:ext>
            </a:extLst>
          </p:cNvPr>
          <p:cNvSpPr/>
          <p:nvPr/>
        </p:nvSpPr>
        <p:spPr>
          <a:xfrm rot="5400000">
            <a:off x="1244420" y="514091"/>
            <a:ext cx="57188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696</Words>
  <Application>Microsoft Office PowerPoint</Application>
  <PresentationFormat>Widescreen</PresentationFormat>
  <Paragraphs>238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191</cp:revision>
  <cp:lastPrinted>2023-11-09T13:29:29Z</cp:lastPrinted>
  <dcterms:created xsi:type="dcterms:W3CDTF">2022-10-03T09:22:01Z</dcterms:created>
  <dcterms:modified xsi:type="dcterms:W3CDTF">2024-05-19T18:32:52Z</dcterms:modified>
</cp:coreProperties>
</file>